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Default Extension="mp4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04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8" r:id="rId20"/>
    <p:sldId id="260" r:id="rId21"/>
    <p:sldId id="257" r:id="rId22"/>
    <p:sldId id="264" r:id="rId23"/>
    <p:sldId id="273" r:id="rId24"/>
    <p:sldId id="265" r:id="rId25"/>
    <p:sldId id="271" r:id="rId26"/>
    <p:sldId id="266" r:id="rId27"/>
    <p:sldId id="267" r:id="rId28"/>
    <p:sldId id="274" r:id="rId29"/>
    <p:sldId id="268" r:id="rId30"/>
    <p:sldId id="269" r:id="rId31"/>
    <p:sldId id="270" r:id="rId32"/>
    <p:sldId id="275" r:id="rId33"/>
    <p:sldId id="272" r:id="rId34"/>
    <p:sldId id="259" r:id="rId35"/>
    <p:sldId id="261" r:id="rId36"/>
    <p:sldId id="263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2" Type="http://schemas.openxmlformats.org/officeDocument/2006/relationships/slide" Target="slides/slide14.xml"></Relationship><Relationship Id="rId33" Type="http://schemas.openxmlformats.org/officeDocument/2006/relationships/slide" Target="slides/slide15.xml"></Relationship><Relationship Id="rId34" Type="http://schemas.openxmlformats.org/officeDocument/2006/relationships/slide" Target="slides/slide16.xml"></Relationship><Relationship Id="rId35" Type="http://schemas.openxmlformats.org/officeDocument/2006/relationships/slide" Target="slides/slide17.xml"></Relationship><Relationship Id="rId36" Type="http://schemas.openxmlformats.org/officeDocument/2006/relationships/slide" Target="slides/slide18.xml"></Relationship><Relationship Id="rId37" Type="http://schemas.openxmlformats.org/officeDocument/2006/relationships/slide" Target="slides/slide19.xml"></Relationship><Relationship Id="rId39" Type="http://schemas.openxmlformats.org/officeDocument/2006/relationships/viewProps" Target="viewProps.xml"></Relationship><Relationship Id="rId40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42181938145.png>
</file>

<file path=ppt/media/fImage1089511836500.png>
</file>

<file path=ppt/media/fImage1170491829169.png>
</file>

<file path=ppt/media/fImage1239291778467.png>
</file>

<file path=ppt/media/fImage1259171885724.png>
</file>

<file path=ppt/media/fImage13759017841.png>
</file>

<file path=ppt/media/fImage1720431073281.png>
</file>

<file path=ppt/media/fImage2241391599358.png>
</file>

<file path=ppt/media/fImage2256601606962.png>
</file>

<file path=ppt/media/fImage2489051656334.png>
</file>

<file path=ppt/media/fImage2626801584464.png>
</file>

<file path=ppt/media/fImage911751925705.png>
</file>

<file path=ppt/media/fImage997861961478.png>
</file>

<file path=ppt/media/media107356000.mp4>
</file>

<file path=ppt/media/media1111543856.mp4>
</file>

<file path=ppt/media/media1214262008.mp4>
</file>

<file path=ppt/media/media13030256.mp4>
</file>

<file path=ppt/media/media2739587.mp4>
</file>

<file path=ppt/media/media38944014.mp4>
</file>

<file path=ppt/media/media41692961.mp4>
</file>

<file path=ppt/media/media52330449.mp4>
</file>

<file path=ppt/media/media63554705.mp4>
</file>

<file path=ppt/media/media71975430.mp4>
</file>

<file path=ppt/media/media820971929.mp4>
</file>

<file path=ppt/media/media94002040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170491829169.png"></Relationship><Relationship Id="rId3" Type="http://schemas.openxmlformats.org/officeDocument/2006/relationships/video" Target="../media/media52330449.mp4"></Relationship><Relationship Id="rId4" Type="http://schemas.microsoft.com/office/2007/relationships/media" Target="../media/media52330449.mp4"></Relationship><Relationship Id="rId5" Type="http://schemas.openxmlformats.org/officeDocument/2006/relationships/image" Target="../media/fImage1259171885724.png"></Relationship><Relationship Id="rId6" Type="http://schemas.openxmlformats.org/officeDocument/2006/relationships/video" Target="../media/media63554705.mp4"></Relationship><Relationship Id="rId7" Type="http://schemas.microsoft.com/office/2007/relationships/media" Target="../media/media63554705.mp4"></Relationship><Relationship Id="rId8" Type="http://schemas.openxmlformats.org/officeDocument/2006/relationships/image" Target="../media/fImage997861961478.png"></Relationship><Relationship Id="rId9" Type="http://schemas.openxmlformats.org/officeDocument/2006/relationships/video" Target="../media/media71975430.mp4"></Relationship><Relationship Id="rId10" Type="http://schemas.microsoft.com/office/2007/relationships/media" Target="../media/media71975430.mp4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241391599358.png"></Relationship><Relationship Id="rId3" Type="http://schemas.openxmlformats.org/officeDocument/2006/relationships/video" Target="../media/media820971929.mp4"></Relationship><Relationship Id="rId4" Type="http://schemas.microsoft.com/office/2007/relationships/media" Target="../media/media820971929.mp4"></Relationship><Relationship Id="rId5" Type="http://schemas.openxmlformats.org/officeDocument/2006/relationships/image" Target="../media/fImage2256601606962.png"></Relationship><Relationship Id="rId6" Type="http://schemas.openxmlformats.org/officeDocument/2006/relationships/video" Target="../media/media94002040.mp4"></Relationship><Relationship Id="rId7" Type="http://schemas.microsoft.com/office/2007/relationships/media" Target="../media/media94002040.mp4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626801584464.png"></Relationship><Relationship Id="rId3" Type="http://schemas.openxmlformats.org/officeDocument/2006/relationships/video" Target="../media/media107356000.mp4"></Relationship><Relationship Id="rId4" Type="http://schemas.microsoft.com/office/2007/relationships/media" Target="../media/media107356000.mp4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11751925705.png"></Relationship><Relationship Id="rId3" Type="http://schemas.openxmlformats.org/officeDocument/2006/relationships/video" Target="../media/media1111543856.mp4"></Relationship><Relationship Id="rId4" Type="http://schemas.microsoft.com/office/2007/relationships/media" Target="../media/media1111543856.mp4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042181938145.png"></Relationship><Relationship Id="rId3" Type="http://schemas.openxmlformats.org/officeDocument/2006/relationships/video" Target="../media/media1214262008.mp4"></Relationship><Relationship Id="rId4" Type="http://schemas.microsoft.com/office/2007/relationships/media" Target="../media/media1214262008.mp4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720431073281.png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3759017841.png"></Relationship><Relationship Id="rId3" Type="http://schemas.openxmlformats.org/officeDocument/2006/relationships/video" Target="../media/media13030256.mp4"></Relationship><Relationship Id="rId4" Type="http://schemas.microsoft.com/office/2007/relationships/media" Target="../media/media13030256.mp4"></Relationship><Relationship Id="rId5" Type="http://schemas.openxmlformats.org/officeDocument/2006/relationships/image" Target="../media/fImage1239291778467.png"></Relationship><Relationship Id="rId6" Type="http://schemas.openxmlformats.org/officeDocument/2006/relationships/video" Target="../media/media2739587.mp4"></Relationship><Relationship Id="rId7" Type="http://schemas.microsoft.com/office/2007/relationships/media" Target="../media/media2739587.mp4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489051656334.png"></Relationship><Relationship Id="rId3" Type="http://schemas.openxmlformats.org/officeDocument/2006/relationships/video" Target="../media/media38944014.mp4"></Relationship><Relationship Id="rId4" Type="http://schemas.microsoft.com/office/2007/relationships/media" Target="../media/media38944014.mp4"></Relationship><Relationship Id="rId5" Type="http://schemas.openxmlformats.org/officeDocument/2006/relationships/image" Target="../media/fImage1089511836500.png"></Relationship><Relationship Id="rId6" Type="http://schemas.openxmlformats.org/officeDocument/2006/relationships/video" Target="../media/media41692961.mp4"></Relationship><Relationship Id="rId7" Type="http://schemas.microsoft.com/office/2007/relationships/media" Target="../media/media41692961.mp4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스마트 홈 </a:t>
            </a:r>
            <a:r>
              <a:rPr lang="ko-KR" altLang="en-US"/>
              <a:t>시스</a:t>
            </a:r>
            <a:r>
              <a:rPr lang="ko-KR" altLang="en-US"/>
              <a:t>템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배준범,심필기,</a:t>
            </a:r>
            <a:r>
              <a:rPr lang="ko-KR" altLang="en-US"/>
              <a:t>이민</a:t>
            </a:r>
            <a:r>
              <a:rPr lang="ko-KR" altLang="en-US"/>
              <a:t>규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거실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온습도 및 </a:t>
            </a:r>
            <a:r>
              <a:rPr lang="ko-KR" altLang="en-US"/>
              <a:t>미세먼</a:t>
            </a:r>
            <a:r>
              <a:rPr lang="ko-KR" altLang="en-US"/>
              <a:t>지 센서 </a:t>
            </a:r>
            <a:r>
              <a:rPr lang="ko-KR" altLang="en-US"/>
              <a:t>배치</a:t>
            </a:r>
            <a:r>
              <a:rPr lang="ko-KR" altLang="en-US"/>
              <a:t>를 </a:t>
            </a:r>
            <a:r>
              <a:rPr lang="ko-KR" altLang="en-US"/>
              <a:t>통</a:t>
            </a:r>
            <a:r>
              <a:rPr lang="ko-KR" altLang="en-US"/>
              <a:t>해 </a:t>
            </a:r>
            <a:r>
              <a:rPr lang="ko-KR" altLang="en-US"/>
              <a:t>어플에</a:t>
            </a:r>
            <a:r>
              <a:rPr lang="ko-KR" altLang="en-US"/>
              <a:t>서 </a:t>
            </a:r>
            <a:r>
              <a:rPr lang="ko-KR" altLang="en-US"/>
              <a:t>모니터</a:t>
            </a:r>
            <a:r>
              <a:rPr lang="ko-KR" altLang="en-US"/>
              <a:t>링 </a:t>
            </a:r>
            <a:r>
              <a:rPr lang="ko-KR" altLang="en-US"/>
              <a:t>가</a:t>
            </a:r>
            <a:r>
              <a:rPr lang="ko-KR" altLang="en-US"/>
              <a:t>능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리모컨 및 어플을 </a:t>
            </a:r>
            <a:r>
              <a:rPr lang="ko-KR" altLang="en-US"/>
              <a:t>통</a:t>
            </a:r>
            <a:r>
              <a:rPr lang="ko-KR" altLang="en-US"/>
              <a:t>해 </a:t>
            </a:r>
            <a:r>
              <a:rPr lang="ko-KR" altLang="en-US"/>
              <a:t>실링팬</a:t>
            </a:r>
            <a:r>
              <a:rPr lang="ko-KR" altLang="en-US"/>
              <a:t>,</a:t>
            </a:r>
            <a:r>
              <a:rPr lang="ko-KR" altLang="en-US"/>
              <a:t>LE</a:t>
            </a:r>
            <a:r>
              <a:rPr lang="ko-KR" altLang="en-US"/>
              <a:t>D</a:t>
            </a:r>
            <a:r>
              <a:rPr lang="ko-KR" altLang="en-US"/>
              <a:t>,창</a:t>
            </a:r>
            <a:r>
              <a:rPr lang="ko-KR" altLang="en-US"/>
              <a:t>문 </a:t>
            </a:r>
            <a:r>
              <a:rPr lang="ko-KR" altLang="en-US"/>
              <a:t>제</a:t>
            </a:r>
            <a:r>
              <a:rPr lang="ko-KR" altLang="en-US"/>
              <a:t>어 </a:t>
            </a:r>
            <a:r>
              <a:rPr lang="ko-KR" altLang="en-US"/>
              <a:t>가</a:t>
            </a:r>
            <a:r>
              <a:rPr lang="ko-KR" altLang="en-US"/>
              <a:t>능(</a:t>
            </a:r>
            <a:r>
              <a:rPr lang="ko-KR" altLang="en-US"/>
              <a:t>LED</a:t>
            </a:r>
            <a:r>
              <a:rPr lang="ko-KR" altLang="en-US"/>
              <a:t>와 </a:t>
            </a:r>
            <a:r>
              <a:rPr lang="ko-KR" altLang="en-US"/>
              <a:t>창문</a:t>
            </a:r>
            <a:r>
              <a:rPr lang="ko-KR" altLang="en-US"/>
              <a:t>은 </a:t>
            </a:r>
            <a:r>
              <a:rPr lang="ko-KR" altLang="en-US"/>
              <a:t>스케쥴링으로</a:t>
            </a:r>
            <a:r>
              <a:rPr lang="ko-KR" altLang="en-US"/>
              <a:t>도 </a:t>
            </a:r>
            <a:r>
              <a:rPr lang="ko-KR" altLang="en-US"/>
              <a:t>제</a:t>
            </a:r>
            <a:r>
              <a:rPr lang="ko-KR" altLang="en-US"/>
              <a:t>어 </a:t>
            </a:r>
            <a:r>
              <a:rPr lang="ko-KR" altLang="en-US"/>
              <a:t>가</a:t>
            </a:r>
            <a:r>
              <a:rPr lang="ko-KR" altLang="en-US"/>
              <a:t>능)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endParaRPr lang="ko-KR" altLang="en-US"/>
          </a:p>
        </p:txBody>
      </p:sp>
      <p:pic>
        <p:nvPicPr>
          <p:cNvPr id="3" name="내용 개체 틀 2" descr="C:/Users/bjb/AppData/Roaming/PolarisOffice/ETemp/10528_21372240/fImage1170491829169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4570730" y="370840"/>
            <a:ext cx="3235960" cy="5753100"/>
          </a:xfrm>
          <a:prstGeom prst="rect"/>
          <a:noFill/>
        </p:spPr>
      </p:pic>
      <p:pic>
        <p:nvPicPr>
          <p:cNvPr id="4" name="창문" descr="C:/Users/bjb/AppData/Roaming/PolarisOffice/ETemp/10528_21372240/fImage1259171885724.png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22285" y="369570"/>
            <a:ext cx="3226435" cy="5741670"/>
          </a:xfrm>
          <a:prstGeom prst="rect"/>
          <a:noFill/>
        </p:spPr>
      </p:pic>
      <p:pic>
        <p:nvPicPr>
          <p:cNvPr id="5" name="KakaoTalk_20250413_202342085" descr="C:/Users/bjb/AppData/Roaming/PolarisOffice/ETemp/10528_21372240/fImage997861961478.png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0245" y="369570"/>
            <a:ext cx="3270250" cy="57670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방1</a:t>
            </a:r>
            <a:r>
              <a:rPr lang="ko-KR" altLang="en-US"/>
              <a:t>,</a:t>
            </a:r>
            <a:r>
              <a:rPr lang="ko-KR" altLang="en-US"/>
              <a:t>방2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리모컨과 </a:t>
            </a:r>
            <a:r>
              <a:rPr lang="ko-KR" altLang="en-US"/>
              <a:t>어</a:t>
            </a:r>
            <a:r>
              <a:rPr lang="ko-KR" altLang="en-US"/>
              <a:t>플로 </a:t>
            </a:r>
            <a:r>
              <a:rPr lang="ko-KR" altLang="en-US"/>
              <a:t>LED 제</a:t>
            </a:r>
            <a:r>
              <a:rPr lang="ko-KR" altLang="en-US"/>
              <a:t>어 </a:t>
            </a:r>
            <a:r>
              <a:rPr lang="ko-KR" altLang="en-US"/>
              <a:t>가</a:t>
            </a:r>
            <a:r>
              <a:rPr lang="ko-KR" altLang="en-US"/>
              <a:t>능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어플에서 </a:t>
            </a:r>
            <a:r>
              <a:rPr lang="ko-KR" altLang="en-US"/>
              <a:t>스케쥴</a:t>
            </a:r>
            <a:r>
              <a:rPr lang="ko-KR" altLang="en-US"/>
              <a:t>링 </a:t>
            </a:r>
            <a:r>
              <a:rPr lang="ko-KR" altLang="en-US"/>
              <a:t>통</a:t>
            </a:r>
            <a:r>
              <a:rPr lang="ko-KR" altLang="en-US"/>
              <a:t>해 </a:t>
            </a:r>
            <a:r>
              <a:rPr lang="ko-KR" altLang="en-US"/>
              <a:t>LED</a:t>
            </a:r>
            <a:r>
              <a:rPr lang="ko-KR" altLang="en-US"/>
              <a:t>켜지는 </a:t>
            </a:r>
            <a:r>
              <a:rPr lang="ko-KR" altLang="en-US"/>
              <a:t>시간</a:t>
            </a:r>
            <a:r>
              <a:rPr lang="ko-KR" altLang="en-US"/>
              <a:t>과 </a:t>
            </a:r>
            <a:r>
              <a:rPr lang="ko-KR" altLang="en-US"/>
              <a:t>피에</a:t>
            </a:r>
            <a:r>
              <a:rPr lang="ko-KR" altLang="en-US"/>
              <a:t>조 </a:t>
            </a:r>
            <a:r>
              <a:rPr lang="ko-KR" altLang="en-US"/>
              <a:t>알</a:t>
            </a:r>
            <a:r>
              <a:rPr lang="ko-KR" altLang="en-US"/>
              <a:t>람 울리는 </a:t>
            </a:r>
            <a:r>
              <a:rPr lang="ko-KR" altLang="en-US"/>
              <a:t>시</a:t>
            </a:r>
            <a:r>
              <a:rPr lang="ko-KR" altLang="en-US"/>
              <a:t>간 </a:t>
            </a:r>
            <a:r>
              <a:rPr lang="ko-KR" altLang="en-US"/>
              <a:t>설</a:t>
            </a:r>
            <a:r>
              <a:rPr lang="ko-KR" altLang="en-US"/>
              <a:t>정 </a:t>
            </a:r>
            <a:r>
              <a:rPr lang="ko-KR" altLang="en-US"/>
              <a:t>가</a:t>
            </a:r>
            <a:r>
              <a:rPr lang="ko-KR" altLang="en-US"/>
              <a:t>능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부엌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가스센서 </a:t>
            </a:r>
            <a:r>
              <a:rPr lang="ko-KR" altLang="en-US"/>
              <a:t>농도</a:t>
            </a:r>
            <a:r>
              <a:rPr lang="ko-KR" altLang="en-US"/>
              <a:t>에 </a:t>
            </a:r>
            <a:r>
              <a:rPr lang="ko-KR" altLang="en-US"/>
              <a:t>따</a:t>
            </a:r>
            <a:r>
              <a:rPr lang="ko-KR" altLang="en-US"/>
              <a:t>라 기준치 </a:t>
            </a:r>
            <a:r>
              <a:rPr lang="ko-KR" altLang="en-US"/>
              <a:t>이상되</a:t>
            </a:r>
            <a:r>
              <a:rPr lang="ko-KR" altLang="en-US"/>
              <a:t>면 </a:t>
            </a:r>
            <a:r>
              <a:rPr lang="ko-KR" altLang="en-US"/>
              <a:t>창</a:t>
            </a:r>
            <a:r>
              <a:rPr lang="ko-KR" altLang="en-US"/>
              <a:t>문,</a:t>
            </a:r>
            <a:r>
              <a:rPr lang="ko-KR" altLang="en-US"/>
              <a:t>후</a:t>
            </a:r>
            <a:r>
              <a:rPr lang="ko-KR" altLang="en-US"/>
              <a:t>드,</a:t>
            </a:r>
            <a:r>
              <a:rPr lang="ko-KR" altLang="en-US"/>
              <a:t>가스밸</a:t>
            </a:r>
            <a:r>
              <a:rPr lang="ko-KR" altLang="en-US"/>
              <a:t>브 </a:t>
            </a:r>
            <a:r>
              <a:rPr lang="ko-KR" altLang="en-US"/>
              <a:t>잠</a:t>
            </a:r>
            <a:r>
              <a:rPr lang="ko-KR" altLang="en-US"/>
              <a:t>금(</a:t>
            </a:r>
            <a:r>
              <a:rPr lang="ko-KR" altLang="en-US"/>
              <a:t>창문</a:t>
            </a:r>
            <a:r>
              <a:rPr lang="ko-KR" altLang="en-US"/>
              <a:t>과 </a:t>
            </a:r>
            <a:r>
              <a:rPr lang="ko-KR" altLang="en-US"/>
              <a:t>후드</a:t>
            </a:r>
            <a:r>
              <a:rPr lang="ko-KR" altLang="en-US"/>
              <a:t>는 </a:t>
            </a:r>
            <a:r>
              <a:rPr lang="ko-KR" altLang="en-US"/>
              <a:t>터치센서</a:t>
            </a:r>
            <a:r>
              <a:rPr lang="ko-KR" altLang="en-US"/>
              <a:t>로 </a:t>
            </a:r>
            <a:r>
              <a:rPr lang="ko-KR" altLang="en-US"/>
              <a:t>제</a:t>
            </a:r>
            <a:r>
              <a:rPr lang="ko-KR" altLang="en-US"/>
              <a:t>어 </a:t>
            </a:r>
            <a:r>
              <a:rPr lang="ko-KR" altLang="en-US"/>
              <a:t>가</a:t>
            </a:r>
            <a:r>
              <a:rPr lang="ko-KR" altLang="en-US"/>
              <a:t>능)</a:t>
            </a:r>
            <a:endParaRPr lang="ko-KR" altLang="en-US"/>
          </a:p>
        </p:txBody>
      </p:sp>
      <p:pic>
        <p:nvPicPr>
          <p:cNvPr id="4" name="주방(후드,창문)" descr="C:/Users/bjb/AppData/Roaming/PolarisOffice/ETemp/10528_21372240/fImage2241391599358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9940" y="2720340"/>
            <a:ext cx="5295900" cy="3973830"/>
          </a:xfrm>
          <a:prstGeom prst="rect"/>
          <a:noFill/>
        </p:spPr>
      </p:pic>
      <p:pic>
        <p:nvPicPr>
          <p:cNvPr id="5" name="주방(가스,밸브)- 소리 ON" descr="C:/Users/bjb/AppData/Roaming/PolarisOffice/ETemp/10528_21372240/fImage2256601606962.png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42685" y="2783205"/>
            <a:ext cx="5220335" cy="39109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현관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P</a:t>
            </a:r>
            <a:r>
              <a:rPr lang="ko-KR" altLang="en-US"/>
              <a:t>IR</a:t>
            </a:r>
            <a:r>
              <a:rPr lang="ko-KR" altLang="en-US"/>
              <a:t>센서로 </a:t>
            </a:r>
            <a:r>
              <a:rPr lang="ko-KR" altLang="en-US"/>
              <a:t>LED제</a:t>
            </a:r>
            <a:r>
              <a:rPr lang="ko-KR" altLang="en-US"/>
              <a:t>어</a:t>
            </a:r>
            <a:endParaRPr lang="ko-KR" altLang="en-US"/>
          </a:p>
        </p:txBody>
      </p:sp>
      <p:pic>
        <p:nvPicPr>
          <p:cNvPr id="4" name="현관 PIR" descr="C:/Users/bjb/AppData/Roaming/PolarisOffice/ETemp/10528_21372240/fImage2626801584464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369560" y="1821815"/>
            <a:ext cx="4815205" cy="36074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L</a:t>
            </a:r>
            <a:r>
              <a:rPr lang="ko-KR" altLang="en-US"/>
              <a:t>ED모</a:t>
            </a:r>
            <a:r>
              <a:rPr lang="ko-KR" altLang="en-US"/>
              <a:t>음</a:t>
            </a:r>
            <a:endParaRPr lang="ko-KR" altLang="en-US"/>
          </a:p>
        </p:txBody>
      </p:sp>
      <p:pic>
        <p:nvPicPr>
          <p:cNvPr id="3" name="내용 개체 틀 2" descr="C:/Users/bjb/AppData/Roaming/PolarisOffice/ETemp/10528_21372240/fImage911751925705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4608195" y="1357630"/>
            <a:ext cx="2983230" cy="53105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스케쥴링</a:t>
            </a:r>
            <a:endParaRPr lang="ko-KR" altLang="en-US"/>
          </a:p>
        </p:txBody>
      </p:sp>
      <p:pic>
        <p:nvPicPr>
          <p:cNvPr id="3" name="내용 개체 틀 2" descr="C:/Users/bjb/AppData/Roaming/PolarisOffice/ETemp/10528_21372240/fImage1042181938145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5975350" y="370840"/>
            <a:ext cx="3514090" cy="62591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통신 </a:t>
            </a:r>
            <a:r>
              <a:rPr lang="ko-KR" altLang="en-US"/>
              <a:t>방</a:t>
            </a:r>
            <a:r>
              <a:rPr lang="ko-KR" altLang="en-US"/>
              <a:t>법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앱인벤터와 </a:t>
            </a:r>
            <a:r>
              <a:rPr lang="ko-KR" altLang="en-US"/>
              <a:t>아두이</a:t>
            </a:r>
            <a:r>
              <a:rPr lang="ko-KR" altLang="en-US"/>
              <a:t>노 </a:t>
            </a:r>
            <a:r>
              <a:rPr lang="ko-KR" altLang="en-US"/>
              <a:t>블루투</a:t>
            </a:r>
            <a:r>
              <a:rPr lang="ko-KR" altLang="en-US"/>
              <a:t>스 </a:t>
            </a:r>
            <a:r>
              <a:rPr lang="ko-KR" altLang="en-US"/>
              <a:t>모듈</a:t>
            </a:r>
            <a:r>
              <a:rPr lang="ko-KR" altLang="en-US"/>
              <a:t>간 </a:t>
            </a:r>
            <a:r>
              <a:rPr lang="ko-KR" altLang="en-US"/>
              <a:t>실시</a:t>
            </a:r>
            <a:r>
              <a:rPr lang="ko-KR" altLang="en-US"/>
              <a:t>간 통신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아두이노간 </a:t>
            </a:r>
            <a:r>
              <a:rPr lang="ko-KR" altLang="en-US"/>
              <a:t>마스</a:t>
            </a:r>
            <a:r>
              <a:rPr lang="ko-KR" altLang="en-US"/>
              <a:t>터-</a:t>
            </a:r>
            <a:r>
              <a:rPr lang="ko-KR" altLang="en-US"/>
              <a:t>슬레이</a:t>
            </a:r>
            <a:r>
              <a:rPr lang="ko-KR" altLang="en-US"/>
              <a:t>브 </a:t>
            </a:r>
            <a:r>
              <a:rPr lang="ko-KR" altLang="en-US"/>
              <a:t>통신</a:t>
            </a:r>
            <a:r>
              <a:rPr lang="ko-KR" altLang="en-US"/>
              <a:t>을 </a:t>
            </a:r>
            <a:r>
              <a:rPr lang="ko-KR" altLang="en-US"/>
              <a:t>통</a:t>
            </a:r>
            <a:r>
              <a:rPr lang="ko-KR" altLang="en-US"/>
              <a:t>한 </a:t>
            </a:r>
            <a:r>
              <a:rPr lang="ko-KR" altLang="en-US"/>
              <a:t>데이</a:t>
            </a:r>
            <a:r>
              <a:rPr lang="ko-KR" altLang="en-US"/>
              <a:t>터 전송</a:t>
            </a:r>
            <a:endParaRPr lang="ko-KR" altLang="en-US"/>
          </a:p>
        </p:txBody>
      </p:sp>
      <p:pic>
        <p:nvPicPr>
          <p:cNvPr id="4" name="그림 1" descr="C:/Users/bjb/AppData/Roaming/PolarisOffice/ETemp/10528_21372240/fImage172043107328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2500" y="2856230"/>
            <a:ext cx="5734685" cy="24866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어플 </a:t>
            </a:r>
            <a:r>
              <a:rPr lang="ko-KR" altLang="en-US"/>
              <a:t>구</a:t>
            </a:r>
            <a:r>
              <a:rPr lang="ko-KR" altLang="en-US"/>
              <a:t>조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맑은 고딕"/>
              <a:buChar char="•"/>
            </a:pPr>
            <a:r>
              <a:rPr b="1"/>
              <a:t>메인 화면</a:t>
            </a:r>
            <a:r>
              <a:rPr/>
              <a:t>: 센서 데이터 (온도, 습도</a:t>
            </a:r>
            <a:r>
              <a:rPr/>
              <a:t>,</a:t>
            </a:r>
            <a:r>
              <a:rPr/>
              <a:t> 미세먼</a:t>
            </a:r>
            <a:r>
              <a:rPr lang="ko-KR"/>
              <a:t>지</a:t>
            </a:r>
            <a:r>
              <a:rPr/>
              <a:t>) 모니터링</a:t>
            </a:r>
            <a:endParaRPr lang="ko-KR" altLang="en-US"/>
          </a:p>
          <a:p>
            <a:pPr marL="228600" indent="-228600">
              <a:buFont typeface="맑은 고딕"/>
              <a:buChar char="•"/>
            </a:pPr>
            <a:r>
              <a:rPr b="1"/>
              <a:t>LED 제어 화면</a:t>
            </a:r>
            <a:r>
              <a:rPr/>
              <a:t>: 각 구역별 LED ON/OFF 기능</a:t>
            </a:r>
            <a:endParaRPr lang="ko-KR" altLang="en-US"/>
          </a:p>
          <a:p>
            <a:pPr marL="228600" indent="-228600">
              <a:buFont typeface="맑은 고딕"/>
              <a:buChar char="•"/>
            </a:pPr>
            <a:r>
              <a:rPr lang="ko-KR" b="1"/>
              <a:t>서보,</a:t>
            </a:r>
            <a:r>
              <a:rPr lang="ko-KR" b="1"/>
              <a:t>DC모</a:t>
            </a:r>
            <a:r>
              <a:rPr lang="ko-KR" b="1"/>
              <a:t>터 </a:t>
            </a:r>
            <a:r>
              <a:rPr lang="ko-KR" b="1"/>
              <a:t>제</a:t>
            </a:r>
            <a:r>
              <a:rPr lang="ko-KR" b="1"/>
              <a:t>어</a:t>
            </a:r>
            <a:r>
              <a:rPr lang="ko-KR"/>
              <a:t>: 거실 </a:t>
            </a:r>
            <a:r>
              <a:rPr lang="ko-KR"/>
              <a:t>실</a:t>
            </a:r>
            <a:r>
              <a:rPr lang="ko-KR"/>
              <a:t>링팬 및 </a:t>
            </a:r>
            <a:r>
              <a:rPr lang="ko-KR"/>
              <a:t>창</a:t>
            </a:r>
            <a:r>
              <a:rPr lang="ko-KR"/>
              <a:t>문 </a:t>
            </a:r>
            <a:r>
              <a:rPr lang="ko-KR"/>
              <a:t>제</a:t>
            </a:r>
            <a:r>
              <a:rPr lang="ko-KR"/>
              <a:t>어</a:t>
            </a:r>
            <a:endParaRPr lang="ko-KR" altLang="en-US"/>
          </a:p>
          <a:p>
            <a:pPr marL="228600" indent="-228600">
              <a:buFont typeface="맑은 고딕"/>
              <a:buChar char="•"/>
            </a:pPr>
            <a:r>
              <a:rPr b="1"/>
              <a:t>스케</a:t>
            </a:r>
            <a:r>
              <a:rPr lang="ko-KR" b="1"/>
              <a:t>쥴</a:t>
            </a:r>
            <a:r>
              <a:rPr b="1"/>
              <a:t>링 화면</a:t>
            </a:r>
            <a:r>
              <a:rPr/>
              <a:t>: 시간에 따라 </a:t>
            </a:r>
            <a:r>
              <a:rPr lang="ko-KR"/>
              <a:t>각 방 알람 및 </a:t>
            </a:r>
            <a:r>
              <a:rPr lang="ko-KR"/>
              <a:t>LED,창</a:t>
            </a:r>
            <a:r>
              <a:rPr lang="ko-KR"/>
              <a:t>문 </a:t>
            </a:r>
            <a:r>
              <a:rPr lang="ko-KR"/>
              <a:t>제</a:t>
            </a:r>
            <a:r>
              <a:rPr lang="ko-KR"/>
              <a:t>어(</a:t>
            </a:r>
            <a:r>
              <a:rPr lang="ko-KR"/>
              <a:t>현재시</a:t>
            </a:r>
            <a:r>
              <a:rPr lang="ko-KR"/>
              <a:t>각 </a:t>
            </a:r>
            <a:r>
              <a:rPr lang="ko-KR"/>
              <a:t>실시간으</a:t>
            </a:r>
            <a:r>
              <a:rPr lang="ko-KR"/>
              <a:t>로 </a:t>
            </a:r>
            <a:r>
              <a:rPr lang="ko-KR"/>
              <a:t>받</a:t>
            </a:r>
            <a:r>
              <a:rPr lang="ko-KR"/>
              <a:t>음)</a:t>
            </a:r>
            <a:endParaRPr lang="ko-KR" altLang="en-US"/>
          </a:p>
          <a:p>
            <a:pPr marL="228600" indent="-228600">
              <a:buFont typeface="맑은 고딕"/>
              <a:buChar char="•"/>
            </a:pPr>
            <a:endParaRPr lang="ko-KR" altLang="en-US"/>
          </a:p>
          <a:p>
            <a:pPr marL="0" indent="0"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ctr">
              <a:buFontTx/>
              <a:buNone/>
            </a:pPr>
            <a:r>
              <a:rPr lang="ko-KR" altLang="en-US" sz="7200"/>
              <a:t>감사합니다.</a:t>
            </a:r>
            <a:endParaRPr lang="ko-KR" altLang="en-US" sz="7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목차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Tx/>
              <a:buNone/>
            </a:pPr>
            <a:r>
              <a:rPr lang="ko-KR" altLang="en-US"/>
              <a:t>1</a:t>
            </a:r>
            <a:r>
              <a:rPr lang="ko-KR" altLang="en-US"/>
              <a:t>. 제</a:t>
            </a:r>
            <a:r>
              <a:rPr lang="ko-KR" altLang="en-US"/>
              <a:t>작 </a:t>
            </a:r>
            <a:r>
              <a:rPr lang="ko-KR" altLang="en-US"/>
              <a:t>목</a:t>
            </a:r>
            <a:r>
              <a:rPr lang="ko-KR" altLang="en-US"/>
              <a:t>적</a:t>
            </a: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2</a:t>
            </a:r>
            <a:r>
              <a:rPr lang="ko-KR" altLang="en-US"/>
              <a:t>.</a:t>
            </a:r>
            <a:r>
              <a:rPr lang="ko-KR" altLang="en-US"/>
              <a:t> </a:t>
            </a:r>
            <a:r>
              <a:rPr lang="ko-KR" altLang="en-US"/>
              <a:t>주</a:t>
            </a:r>
            <a:r>
              <a:rPr lang="ko-KR" altLang="en-US"/>
              <a:t>요 </a:t>
            </a:r>
            <a:r>
              <a:rPr lang="ko-KR" altLang="en-US"/>
              <a:t>기</a:t>
            </a:r>
            <a:r>
              <a:rPr lang="ko-KR" altLang="en-US"/>
              <a:t>능 요약</a:t>
            </a: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3. 통</a:t>
            </a:r>
            <a:r>
              <a:rPr lang="ko-KR" altLang="en-US"/>
              <a:t>신 </a:t>
            </a:r>
            <a:r>
              <a:rPr lang="ko-KR" altLang="en-US"/>
              <a:t>방</a:t>
            </a:r>
            <a:r>
              <a:rPr lang="ko-KR" altLang="en-US"/>
              <a:t>법</a:t>
            </a: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4. 어</a:t>
            </a:r>
            <a:r>
              <a:rPr lang="ko-KR" altLang="en-US"/>
              <a:t>플 </a:t>
            </a:r>
            <a:r>
              <a:rPr lang="ko-KR" altLang="en-US"/>
              <a:t>구</a:t>
            </a:r>
            <a:r>
              <a:rPr lang="ko-KR" altLang="en-US"/>
              <a:t>조</a:t>
            </a: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5. 기</a:t>
            </a:r>
            <a:r>
              <a:rPr lang="ko-KR" altLang="en-US"/>
              <a:t>능 </a:t>
            </a:r>
            <a:r>
              <a:rPr lang="ko-KR" altLang="en-US"/>
              <a:t>시</a:t>
            </a:r>
            <a:r>
              <a:rPr lang="ko-KR" altLang="en-US"/>
              <a:t>연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제작 </a:t>
            </a:r>
            <a:r>
              <a:rPr lang="ko-KR" altLang="en-US"/>
              <a:t>목</a:t>
            </a:r>
            <a:r>
              <a:rPr lang="ko-KR" altLang="en-US"/>
              <a:t>적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앉은 </a:t>
            </a:r>
            <a:r>
              <a:rPr lang="ko-KR" altLang="en-US"/>
              <a:t>자리에</a:t>
            </a:r>
            <a:r>
              <a:rPr lang="ko-KR" altLang="en-US"/>
              <a:t>서 </a:t>
            </a:r>
            <a:r>
              <a:rPr lang="ko-KR" altLang="en-US"/>
              <a:t>어플이</a:t>
            </a:r>
            <a:r>
              <a:rPr lang="ko-KR" altLang="en-US"/>
              <a:t>나 </a:t>
            </a:r>
            <a:r>
              <a:rPr lang="ko-KR" altLang="en-US"/>
              <a:t>리모컨으</a:t>
            </a:r>
            <a:r>
              <a:rPr lang="ko-KR" altLang="en-US"/>
              <a:t>로 </a:t>
            </a:r>
            <a:r>
              <a:rPr lang="ko-KR" altLang="en-US"/>
              <a:t>모</a:t>
            </a:r>
            <a:r>
              <a:rPr lang="ko-KR" altLang="en-US"/>
              <a:t>든 </a:t>
            </a:r>
            <a:r>
              <a:rPr lang="ko-KR" altLang="en-US"/>
              <a:t>기능들</a:t>
            </a:r>
            <a:r>
              <a:rPr lang="ko-KR" altLang="en-US"/>
              <a:t>을 </a:t>
            </a:r>
            <a:r>
              <a:rPr lang="ko-KR" altLang="en-US"/>
              <a:t>제어하</a:t>
            </a:r>
            <a:r>
              <a:rPr lang="ko-KR" altLang="en-US"/>
              <a:t>면 </a:t>
            </a:r>
            <a:r>
              <a:rPr lang="ko-KR" altLang="en-US"/>
              <a:t>엄</a:t>
            </a:r>
            <a:r>
              <a:rPr lang="ko-KR" altLang="en-US"/>
              <a:t>청 </a:t>
            </a:r>
            <a:r>
              <a:rPr lang="ko-KR" altLang="en-US"/>
              <a:t>편할</a:t>
            </a:r>
            <a:r>
              <a:rPr lang="ko-KR" altLang="en-US"/>
              <a:t> 것 </a:t>
            </a:r>
            <a:r>
              <a:rPr lang="ko-KR" altLang="en-US"/>
              <a:t>같다</a:t>
            </a:r>
            <a:r>
              <a:rPr lang="ko-KR" altLang="en-US"/>
              <a:t>는 </a:t>
            </a:r>
            <a:r>
              <a:rPr lang="ko-KR" altLang="en-US"/>
              <a:t>생각에</a:t>
            </a:r>
            <a:r>
              <a:rPr lang="ko-KR" altLang="en-US"/>
              <a:t>서 </a:t>
            </a:r>
            <a:r>
              <a:rPr lang="ko-KR" altLang="en-US"/>
              <a:t>제작</a:t>
            </a:r>
            <a:r>
              <a:rPr lang="ko-KR" altLang="en-US"/>
              <a:t>함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정년퇴직 후 전원주택을 </a:t>
            </a:r>
            <a:r>
              <a:rPr lang="ko-KR" altLang="en-US"/>
              <a:t>짓는다</a:t>
            </a:r>
            <a:r>
              <a:rPr lang="ko-KR" altLang="en-US"/>
              <a:t>면 </a:t>
            </a:r>
            <a:r>
              <a:rPr lang="ko-KR" altLang="en-US"/>
              <a:t>이런식으</a:t>
            </a:r>
            <a:r>
              <a:rPr lang="ko-KR" altLang="en-US"/>
              <a:t>로 </a:t>
            </a:r>
            <a:r>
              <a:rPr lang="ko-KR" altLang="en-US"/>
              <a:t>지을것이라</a:t>
            </a:r>
            <a:r>
              <a:rPr lang="ko-KR" altLang="en-US"/>
              <a:t>는 </a:t>
            </a:r>
            <a:r>
              <a:rPr lang="ko-KR" altLang="en-US"/>
              <a:t>생각으</a:t>
            </a:r>
            <a:r>
              <a:rPr lang="ko-KR" altLang="en-US"/>
              <a:t>로 </a:t>
            </a:r>
            <a:r>
              <a:rPr lang="ko-KR" altLang="en-US"/>
              <a:t>기</a:t>
            </a:r>
            <a:r>
              <a:rPr lang="ko-KR" altLang="en-US"/>
              <a:t>존 </a:t>
            </a:r>
            <a:r>
              <a:rPr lang="ko-KR" altLang="en-US"/>
              <a:t>주택</a:t>
            </a:r>
            <a:r>
              <a:rPr lang="ko-KR" altLang="en-US"/>
              <a:t>에 </a:t>
            </a:r>
            <a:r>
              <a:rPr lang="ko-KR" altLang="en-US"/>
              <a:t>있</a:t>
            </a:r>
            <a:r>
              <a:rPr lang="ko-KR" altLang="en-US"/>
              <a:t>는 </a:t>
            </a:r>
            <a:r>
              <a:rPr lang="ko-KR" altLang="en-US"/>
              <a:t>기능들</a:t>
            </a:r>
            <a:r>
              <a:rPr lang="ko-KR" altLang="en-US"/>
              <a:t>에 </a:t>
            </a:r>
            <a:r>
              <a:rPr lang="ko-KR" altLang="en-US"/>
              <a:t>더</a:t>
            </a:r>
            <a:r>
              <a:rPr lang="ko-KR" altLang="en-US"/>
              <a:t>해 </a:t>
            </a:r>
            <a:r>
              <a:rPr lang="ko-KR" altLang="en-US"/>
              <a:t>여</a:t>
            </a:r>
            <a:r>
              <a:rPr lang="ko-KR" altLang="en-US"/>
              <a:t>러 센서들을 </a:t>
            </a:r>
            <a:r>
              <a:rPr lang="ko-KR" altLang="en-US"/>
              <a:t>통</a:t>
            </a:r>
            <a:r>
              <a:rPr lang="ko-KR" altLang="en-US"/>
              <a:t>해 </a:t>
            </a:r>
            <a:r>
              <a:rPr lang="ko-KR" altLang="en-US"/>
              <a:t>스마트홈</a:t>
            </a:r>
            <a:r>
              <a:rPr lang="ko-KR" altLang="en-US"/>
              <a:t>을 </a:t>
            </a:r>
            <a:r>
              <a:rPr lang="ko-KR" altLang="en-US"/>
              <a:t>제작</a:t>
            </a:r>
            <a:r>
              <a:rPr lang="ko-KR" altLang="en-US"/>
              <a:t>함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주요 </a:t>
            </a:r>
            <a:r>
              <a:rPr lang="ko-KR" altLang="en-US"/>
              <a:t>기</a:t>
            </a:r>
            <a:r>
              <a:rPr lang="ko-KR" altLang="en-US"/>
              <a:t>능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리모컨을 </a:t>
            </a:r>
            <a:r>
              <a:rPr lang="ko-KR" altLang="en-US"/>
              <a:t>통</a:t>
            </a:r>
            <a:r>
              <a:rPr lang="ko-KR" altLang="en-US"/>
              <a:t>한 </a:t>
            </a:r>
            <a:r>
              <a:rPr lang="ko-KR" altLang="en-US"/>
              <a:t>LED</a:t>
            </a:r>
            <a:r>
              <a:rPr lang="ko-KR" altLang="en-US"/>
              <a:t>,</a:t>
            </a:r>
            <a:r>
              <a:rPr lang="ko-KR" altLang="en-US"/>
              <a:t>서보모</a:t>
            </a:r>
            <a:r>
              <a:rPr lang="ko-KR" altLang="en-US"/>
              <a:t>터,D</a:t>
            </a:r>
            <a:r>
              <a:rPr lang="ko-KR" altLang="en-US"/>
              <a:t>C모</a:t>
            </a:r>
            <a:r>
              <a:rPr lang="ko-KR" altLang="en-US"/>
              <a:t>터 </a:t>
            </a:r>
            <a:r>
              <a:rPr lang="ko-KR" altLang="en-US"/>
              <a:t>제</a:t>
            </a:r>
            <a:r>
              <a:rPr lang="ko-KR" altLang="en-US"/>
              <a:t>어(방1</a:t>
            </a:r>
            <a:r>
              <a:rPr lang="ko-KR" altLang="en-US"/>
              <a:t>,2,거</a:t>
            </a:r>
            <a:r>
              <a:rPr lang="ko-KR" altLang="en-US"/>
              <a:t>실,</a:t>
            </a:r>
            <a:r>
              <a:rPr lang="ko-KR" altLang="en-US"/>
              <a:t>차</a:t>
            </a:r>
            <a:r>
              <a:rPr lang="ko-KR" altLang="en-US"/>
              <a:t>고)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앱인벤터로 </a:t>
            </a:r>
            <a:r>
              <a:rPr lang="ko-KR" altLang="en-US"/>
              <a:t>제작</a:t>
            </a:r>
            <a:r>
              <a:rPr lang="ko-KR" altLang="en-US"/>
              <a:t>한 </a:t>
            </a:r>
            <a:r>
              <a:rPr lang="ko-KR" altLang="en-US"/>
              <a:t>어플</a:t>
            </a:r>
            <a:r>
              <a:rPr lang="ko-KR" altLang="en-US"/>
              <a:t>을 </a:t>
            </a:r>
            <a:r>
              <a:rPr lang="ko-KR" altLang="en-US"/>
              <a:t>통</a:t>
            </a:r>
            <a:r>
              <a:rPr lang="ko-KR" altLang="en-US"/>
              <a:t>한 위 </a:t>
            </a:r>
            <a:r>
              <a:rPr lang="ko-KR" altLang="en-US"/>
              <a:t>기능</a:t>
            </a:r>
            <a:r>
              <a:rPr lang="ko-KR" altLang="en-US"/>
              <a:t>들 </a:t>
            </a:r>
            <a:r>
              <a:rPr lang="ko-KR" altLang="en-US"/>
              <a:t>제</a:t>
            </a:r>
            <a:r>
              <a:rPr lang="ko-KR" altLang="en-US"/>
              <a:t>어 및 </a:t>
            </a:r>
            <a:r>
              <a:rPr lang="ko-KR" altLang="en-US"/>
              <a:t>스케쥴</a:t>
            </a:r>
            <a:r>
              <a:rPr lang="ko-KR" altLang="en-US"/>
              <a:t>링 </a:t>
            </a:r>
            <a:r>
              <a:rPr lang="ko-KR" altLang="en-US"/>
              <a:t>기</a:t>
            </a:r>
            <a:r>
              <a:rPr lang="ko-KR" altLang="en-US"/>
              <a:t>능 </a:t>
            </a:r>
            <a:r>
              <a:rPr lang="ko-KR" altLang="en-US"/>
              <a:t>구</a:t>
            </a:r>
            <a:r>
              <a:rPr lang="ko-KR" altLang="en-US"/>
              <a:t>현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그 외 </a:t>
            </a:r>
            <a:r>
              <a:rPr lang="ko-KR" altLang="en-US"/>
              <a:t>기</a:t>
            </a:r>
            <a:r>
              <a:rPr lang="ko-KR" altLang="en-US"/>
              <a:t>타 </a:t>
            </a:r>
            <a:r>
              <a:rPr lang="ko-KR" altLang="en-US"/>
              <a:t>기</a:t>
            </a:r>
            <a:r>
              <a:rPr lang="ko-KR" altLang="en-US"/>
              <a:t>능들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대문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포토 </a:t>
            </a:r>
            <a:r>
              <a:rPr lang="ko-KR" altLang="en-US"/>
              <a:t>레지스터</a:t>
            </a:r>
            <a:r>
              <a:rPr lang="ko-KR" altLang="en-US"/>
              <a:t>를 통한 </a:t>
            </a:r>
            <a:r>
              <a:rPr lang="ko-KR" altLang="en-US"/>
              <a:t>자</a:t>
            </a:r>
            <a:r>
              <a:rPr lang="ko-KR" altLang="en-US"/>
              <a:t>동 </a:t>
            </a:r>
            <a:r>
              <a:rPr lang="ko-KR" altLang="en-US"/>
              <a:t>LED 제</a:t>
            </a:r>
            <a:r>
              <a:rPr lang="ko-KR" altLang="en-US"/>
              <a:t>어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초인종(아두이노1</a:t>
            </a:r>
            <a:r>
              <a:rPr lang="ko-KR" altLang="en-US"/>
              <a:t>-&gt;</a:t>
            </a:r>
            <a:r>
              <a:rPr lang="ko-KR" altLang="en-US"/>
              <a:t>블루투스-</a:t>
            </a:r>
            <a:r>
              <a:rPr lang="ko-KR" altLang="en-US"/>
              <a:t>&gt;아두이</a:t>
            </a:r>
            <a:r>
              <a:rPr lang="ko-KR" altLang="en-US"/>
              <a:t>노2</a:t>
            </a:r>
            <a:r>
              <a:rPr lang="ko-KR" altLang="en-US"/>
              <a:t>)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마그네</a:t>
            </a:r>
            <a:r>
              <a:rPr lang="ko-KR" altLang="en-US"/>
              <a:t>틱 </a:t>
            </a:r>
            <a:r>
              <a:rPr lang="ko-KR" altLang="en-US"/>
              <a:t>센서</a:t>
            </a:r>
            <a:r>
              <a:rPr lang="ko-KR" altLang="en-US"/>
              <a:t>를 </a:t>
            </a:r>
            <a:r>
              <a:rPr lang="ko-KR" altLang="en-US"/>
              <a:t>통</a:t>
            </a:r>
            <a:r>
              <a:rPr lang="ko-KR" altLang="en-US"/>
              <a:t>한 문 </a:t>
            </a:r>
            <a:r>
              <a:rPr lang="ko-KR" altLang="en-US"/>
              <a:t>상</a:t>
            </a:r>
            <a:r>
              <a:rPr lang="ko-KR" altLang="en-US"/>
              <a:t>태 </a:t>
            </a:r>
            <a:r>
              <a:rPr lang="ko-KR" altLang="en-US"/>
              <a:t>어플</a:t>
            </a:r>
            <a:r>
              <a:rPr lang="ko-KR" altLang="en-US"/>
              <a:t> </a:t>
            </a:r>
            <a:r>
              <a:rPr lang="ko-KR" altLang="en-US"/>
              <a:t>모니터</a:t>
            </a:r>
            <a:r>
              <a:rPr lang="ko-KR" altLang="en-US"/>
              <a:t>링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endParaRPr lang="ko-KR" altLang="en-US"/>
          </a:p>
        </p:txBody>
      </p:sp>
      <p:pic>
        <p:nvPicPr>
          <p:cNvPr id="3" name="내용 개체 틀 2" descr="C:/Users/bjb/AppData/Roaming/PolarisOffice/ETemp/10528_21372240/fImage13759017841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1635760" y="370840"/>
            <a:ext cx="3286125" cy="5841365"/>
          </a:xfrm>
          <a:prstGeom prst="rect"/>
          <a:noFill/>
        </p:spPr>
      </p:pic>
      <p:pic>
        <p:nvPicPr>
          <p:cNvPr id="4" name="KakaoTalk_20250413_200327855" descr="C:/Users/bjb/AppData/Roaming/PolarisOffice/ETemp/10528_21372240/fImage1239291778467.png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50760" y="369570"/>
            <a:ext cx="3264535" cy="58051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차고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초음파 </a:t>
            </a:r>
            <a:r>
              <a:rPr lang="ko-KR" altLang="en-US"/>
              <a:t>센서</a:t>
            </a:r>
            <a:r>
              <a:rPr lang="ko-KR" altLang="en-US"/>
              <a:t>와 </a:t>
            </a:r>
            <a:r>
              <a:rPr lang="ko-KR" altLang="en-US"/>
              <a:t>터치센</a:t>
            </a:r>
            <a:r>
              <a:rPr lang="ko-KR" altLang="en-US"/>
              <a:t>서를 통한 </a:t>
            </a:r>
            <a:r>
              <a:rPr lang="ko-KR" altLang="en-US"/>
              <a:t>차</a:t>
            </a:r>
            <a:r>
              <a:rPr lang="ko-KR" altLang="en-US"/>
              <a:t>고 문 </a:t>
            </a:r>
            <a:r>
              <a:rPr lang="ko-KR" altLang="en-US"/>
              <a:t>제</a:t>
            </a:r>
            <a:r>
              <a:rPr lang="ko-KR" altLang="en-US"/>
              <a:t>어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내부의 </a:t>
            </a:r>
            <a:r>
              <a:rPr lang="ko-KR" altLang="en-US"/>
              <a:t>초음</a:t>
            </a:r>
            <a:r>
              <a:rPr lang="ko-KR" altLang="en-US"/>
              <a:t>파 </a:t>
            </a:r>
            <a:r>
              <a:rPr lang="ko-KR" altLang="en-US"/>
              <a:t>센서</a:t>
            </a:r>
            <a:r>
              <a:rPr lang="ko-KR" altLang="en-US"/>
              <a:t>로 차량 </a:t>
            </a:r>
            <a:r>
              <a:rPr lang="ko-KR" altLang="en-US"/>
              <a:t>감</a:t>
            </a:r>
            <a:r>
              <a:rPr lang="ko-KR" altLang="en-US"/>
              <a:t>지 후 </a:t>
            </a:r>
            <a:r>
              <a:rPr lang="ko-KR" altLang="en-US"/>
              <a:t>거</a:t>
            </a:r>
            <a:r>
              <a:rPr lang="ko-KR" altLang="en-US"/>
              <a:t>실 </a:t>
            </a:r>
            <a:r>
              <a:rPr lang="ko-KR" altLang="en-US"/>
              <a:t>OLED</a:t>
            </a:r>
            <a:r>
              <a:rPr lang="ko-KR" altLang="en-US"/>
              <a:t>에 </a:t>
            </a:r>
            <a:r>
              <a:rPr lang="ko-KR" altLang="en-US"/>
              <a:t>주차상</a:t>
            </a:r>
            <a:r>
              <a:rPr lang="ko-KR" altLang="en-US"/>
              <a:t>태 </a:t>
            </a:r>
            <a:r>
              <a:rPr lang="ko-KR" altLang="en-US"/>
              <a:t>출</a:t>
            </a:r>
            <a:r>
              <a:rPr lang="ko-KR" altLang="en-US"/>
              <a:t>력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차고문,</a:t>
            </a:r>
            <a:r>
              <a:rPr lang="ko-KR" altLang="en-US"/>
              <a:t>LED</a:t>
            </a:r>
            <a:r>
              <a:rPr lang="ko-KR" altLang="en-US"/>
              <a:t>는 </a:t>
            </a:r>
            <a:r>
              <a:rPr lang="ko-KR" altLang="en-US"/>
              <a:t>어플에</a:t>
            </a:r>
            <a:r>
              <a:rPr lang="ko-KR" altLang="en-US"/>
              <a:t>서 </a:t>
            </a:r>
            <a:r>
              <a:rPr lang="ko-KR" altLang="en-US"/>
              <a:t>제</a:t>
            </a:r>
            <a:r>
              <a:rPr lang="ko-KR" altLang="en-US"/>
              <a:t>어 </a:t>
            </a:r>
            <a:r>
              <a:rPr lang="ko-KR" altLang="en-US"/>
              <a:t>가</a:t>
            </a:r>
            <a:r>
              <a:rPr lang="ko-KR" altLang="en-US"/>
              <a:t>능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endParaRPr lang="ko-KR" altLang="en-US"/>
          </a:p>
        </p:txBody>
      </p:sp>
      <p:pic>
        <p:nvPicPr>
          <p:cNvPr id="3" name="내용 개체 틀 2" descr="C:/Users/bjb/AppData/Roaming/PolarisOffice/ETemp/10528_21372240/fImage2489051656334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5642610" y="1315720"/>
            <a:ext cx="5643245" cy="4225925"/>
          </a:xfrm>
          <a:prstGeom prst="rect"/>
          <a:noFill/>
        </p:spPr>
      </p:pic>
      <p:sp>
        <p:nvSpPr>
          <p:cNvPr id="5" name="텍스트 상자 8"/>
          <p:cNvSpPr txBox="1">
            <a:spLocks/>
          </p:cNvSpPr>
          <p:nvPr/>
        </p:nvSpPr>
        <p:spPr>
          <a:xfrm rot="0">
            <a:off x="809625" y="2264410"/>
            <a:ext cx="3302635" cy="64706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차고 문 </a:t>
            </a:r>
            <a:r>
              <a:rPr lang="ko-KR" sz="1800">
                <a:latin typeface="맑은 고딕" charset="0"/>
                <a:ea typeface="맑은 고딕" charset="0"/>
              </a:rPr>
              <a:t>제</a:t>
            </a:r>
            <a:r>
              <a:rPr lang="ko-KR" sz="1800">
                <a:latin typeface="맑은 고딕" charset="0"/>
                <a:ea typeface="맑은 고딕" charset="0"/>
              </a:rPr>
              <a:t>어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차고문" descr="C:/Users/bjb/AppData/Roaming/PolarisOffice/ETemp/10528_21372240/fImage1089511836500.png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49450" y="369570"/>
            <a:ext cx="3201035" cy="56915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>
                  <p:stCondLst>
                    <p:cond delay="0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화장실</a:t>
            </a:r>
            <a:endParaRPr lang="ko-KR" altLang="en-US"/>
          </a:p>
        </p:txBody>
      </p:sp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어플에서 </a:t>
            </a:r>
            <a:r>
              <a:rPr lang="ko-KR" altLang="en-US"/>
              <a:t>LED제</a:t>
            </a:r>
            <a:r>
              <a:rPr lang="ko-KR" altLang="en-US"/>
              <a:t>어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19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bjb4095</dc:creator>
  <cp:lastModifiedBy>bjb4095</cp:lastModifiedBy>
  <dc:title>PowerPoint 프레젠테이션</dc:title>
  <cp:version>10.105.269.55310</cp:version>
</cp:coreProperties>
</file>

<file path=docProps/thumbnail.jpeg>
</file>